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ource Code Pro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0" roundtripDataSignature="AMtx7mhUZxwDc4YQWWRiC3KvCQ9v+fv+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17" Type="http://schemas.openxmlformats.org/officeDocument/2006/relationships/font" Target="fonts/SourceCodePro-boldItalic.fntdata"/><Relationship Id="rId16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1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17" name="Google Shape;17;p1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" name="Google Shape;18;p1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" name="Google Shape;1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" name="Google Shape;22;p1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3" name="Google Shape;23;p1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1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1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1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6" name="Google Shape;36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1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1" name="Google Shape;41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STI-Projet 1</a:t>
            </a:r>
            <a:endParaRPr/>
          </a:p>
        </p:txBody>
      </p:sp>
      <p:sp>
        <p:nvSpPr>
          <p:cNvPr id="63" name="Google Shape;63;p1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Lionel Burgbacher - Jeremy Zerbib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Site de messagerie</a:t>
            </a:r>
            <a:endParaRPr/>
          </a:p>
        </p:txBody>
      </p:sp>
      <p:sp>
        <p:nvSpPr>
          <p:cNvPr id="69" name="Google Shape;69;p2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Visuel de notre projet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"/>
              <a:t>Techno utilisée : 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Sqlite3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Php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HTML + CSS</a:t>
            </a:r>
            <a:endParaRPr/>
          </a:p>
        </p:txBody>
      </p:sp>
      <p:pic>
        <p:nvPicPr>
          <p:cNvPr descr="Open Chromebook laptop computer" id="70" name="Google Shape;7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2"/>
          <p:cNvPicPr preferRelativeResize="0"/>
          <p:nvPr/>
        </p:nvPicPr>
        <p:blipFill rotWithShape="1">
          <a:blip r:embed="rId4">
            <a:alphaModFix/>
          </a:blip>
          <a:srcRect b="0" l="1104" r="1114" t="0"/>
          <a:stretch/>
        </p:blipFill>
        <p:spPr>
          <a:xfrm>
            <a:off x="4154250" y="997050"/>
            <a:ext cx="4106752" cy="229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en"/>
              <a:t>Structure de la base de données</a:t>
            </a:r>
            <a:endParaRPr/>
          </a:p>
        </p:txBody>
      </p:sp>
      <p:sp>
        <p:nvSpPr>
          <p:cNvPr id="77" name="Google Shape;77;p3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rPr lang="en" sz="1500"/>
              <a:t>	Tables :  user et chat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</p:txBody>
      </p:sp>
      <p:pic>
        <p:nvPicPr>
          <p:cNvPr id="78" name="Google Shape;78;p3"/>
          <p:cNvPicPr preferRelativeResize="0"/>
          <p:nvPr/>
        </p:nvPicPr>
        <p:blipFill rotWithShape="1">
          <a:blip r:embed="rId3">
            <a:alphaModFix/>
          </a:blip>
          <a:srcRect b="6013" l="0" r="0" t="2595"/>
          <a:stretch/>
        </p:blipFill>
        <p:spPr>
          <a:xfrm>
            <a:off x="5811950" y="843075"/>
            <a:ext cx="1763575" cy="258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5400"/>
              <a:buNone/>
            </a:pPr>
            <a:r>
              <a:rPr lang="en"/>
              <a:t>Gestion de l’identification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en"/>
              <a:t>Gestion de l’auth</a:t>
            </a:r>
            <a:endParaRPr/>
          </a:p>
        </p:txBody>
      </p:sp>
      <p:sp>
        <p:nvSpPr>
          <p:cNvPr id="89" name="Google Shape;89;p5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/>
              <a:t>Simple mais efficace</a:t>
            </a:r>
            <a:endParaRPr/>
          </a:p>
        </p:txBody>
      </p:sp>
      <p:sp>
        <p:nvSpPr>
          <p:cNvPr id="90" name="Google Shape;90;p5"/>
          <p:cNvSpPr txBox="1"/>
          <p:nvPr>
            <p:ph idx="2" type="body"/>
          </p:nvPr>
        </p:nvSpPr>
        <p:spPr>
          <a:xfrm>
            <a:off x="4939500" y="203300"/>
            <a:ext cx="3837000" cy="42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- Méthode POST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- Test s’il existe 1 et une seul utilisateur avec le couple pseudo/password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- Si ce couple n’existe pas, on reste sur la page de login, sinon on récupère les données de l’utilisateur.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/>
              <a:t>- Après </a:t>
            </a:r>
            <a:r>
              <a:rPr lang="en"/>
              <a:t>validation</a:t>
            </a:r>
            <a:r>
              <a:rPr lang="en"/>
              <a:t>, vérification du champ “</a:t>
            </a:r>
            <a:r>
              <a:rPr i="1" lang="en"/>
              <a:t>validity”</a:t>
            </a:r>
            <a:endParaRPr i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5400"/>
              <a:buNone/>
            </a:pPr>
            <a:r>
              <a:rPr lang="en"/>
              <a:t>Gestion de la navigation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en"/>
              <a:t>Gestion de la navigation</a:t>
            </a:r>
            <a:endParaRPr/>
          </a:p>
        </p:txBody>
      </p:sp>
      <p:sp>
        <p:nvSpPr>
          <p:cNvPr id="101" name="Google Shape;101;p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/>
              <a:t>Simple mais efficace</a:t>
            </a:r>
            <a:endParaRPr/>
          </a:p>
        </p:txBody>
      </p:sp>
      <p:sp>
        <p:nvSpPr>
          <p:cNvPr id="102" name="Google Shape;102;p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-"/>
            </a:pPr>
            <a:r>
              <a:rPr lang="en"/>
              <a:t>Session php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Source Code Pro"/>
              <a:buChar char="-"/>
            </a:pPr>
            <a:r>
              <a:rPr lang="en"/>
              <a:t>Champ “</a:t>
            </a:r>
            <a:r>
              <a:rPr i="1" lang="en"/>
              <a:t>roles</a:t>
            </a:r>
            <a:r>
              <a:rPr lang="en"/>
              <a:t>” pour vérifier les droits</a:t>
            </a:r>
            <a:br>
              <a:rPr lang="en"/>
            </a:br>
            <a:r>
              <a:rPr lang="en"/>
              <a:t>des utilisateur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Source Code Pro"/>
              <a:buChar char="-"/>
            </a:pPr>
            <a:r>
              <a:rPr lang="en"/>
              <a:t>Affichage des pages selon les droits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08" name="Google Shape;108;p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400"/>
              <a:t>Et si on vous montrait notre site ?</a:t>
            </a:r>
            <a:endParaRPr sz="1400"/>
          </a:p>
        </p:txBody>
      </p:sp>
      <p:pic>
        <p:nvPicPr>
          <p:cNvPr id="109" name="Google Shape;109;p8"/>
          <p:cNvPicPr preferRelativeResize="0"/>
          <p:nvPr/>
        </p:nvPicPr>
        <p:blipFill rotWithShape="1">
          <a:blip r:embed="rId3">
            <a:alphaModFix/>
          </a:blip>
          <a:srcRect b="0" l="8853" r="8862" t="0"/>
          <a:stretch/>
        </p:blipFill>
        <p:spPr>
          <a:xfrm>
            <a:off x="5188825" y="941525"/>
            <a:ext cx="2912475" cy="255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